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23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16B5C-E061-6538-39BE-2E69714499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63D508-805A-05BF-F717-FF71C7ABE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E97B1-748D-46B8-0969-3C34F1DF4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17BA-099F-4968-B287-9B3A51AC12E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CDFF5-262C-B5D7-5DA1-E1690272C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087BB5-2AFC-8CF1-C130-D13BBF2AF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C2C5-3179-4F5D-A9B7-079849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23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E284D-4270-CCE8-70B5-E8FE7E9D4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E52312-3D0D-344B-D2EA-20451EBB4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F64E-7502-E867-E397-F64C31FA8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17BA-099F-4968-B287-9B3A51AC12E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80086-53CD-A60B-CF52-074A6DEF1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A32EB-BB49-8003-C886-938596DB2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C2C5-3179-4F5D-A9B7-079849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172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66492A-1359-AE87-1316-D52B5777D4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DF334-4AC5-07FA-0CAB-377F3376A4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4225D-1FF1-94A6-4125-EC38BB6B3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17BA-099F-4968-B287-9B3A51AC12E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2FE19-DB2F-9815-2869-6FCC37D59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6F2FF-1DA4-29E8-7858-0E21A34E4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C2C5-3179-4F5D-A9B7-079849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84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2C8AC-17F9-068B-6DDE-139219C7C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FBC3D-1FB7-3E00-37C8-DFCF794EF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B41C2-5C1C-5398-B5D1-5ABCFB49C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17BA-099F-4968-B287-9B3A51AC12E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8A914-7977-050F-EE55-896FC93AE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32F50-2F40-EF95-E52A-C4BE9A45F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C2C5-3179-4F5D-A9B7-079849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44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06F1F-805A-CD57-B742-A30BC976E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E0B1D-837C-0641-B43F-46E9D9C36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53FF7-27C5-FE7E-63B0-239E4748A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17BA-099F-4968-B287-9B3A51AC12E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B5245-688C-0C33-E8AD-4540E0E6B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A4B5E-6532-F5FA-BACC-5EF40D3D1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C2C5-3179-4F5D-A9B7-079849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812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A09D7-81A0-55AF-257B-C1EF50AFF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D0B88-EC1C-989A-C9D6-7206FE7714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F0CD7A-64CE-AF5D-F7D4-7789BB78A8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0FA90-C567-27C0-D1CC-2B15161F5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17BA-099F-4968-B287-9B3A51AC12E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405A7F-C848-C735-792F-61D9391BE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750A8C-7AC1-C6A7-360B-E38ACC944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C2C5-3179-4F5D-A9B7-079849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44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62577-0054-0684-4B10-1E59D2BDC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773864-93F7-BD60-7E15-EF0F93965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89E1DB-5A87-CBDE-49B7-4D453A4F2D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50044A-C6FC-E97B-19AA-2E89E7632A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95FF5E-927F-BE62-C430-FC0D7FAE1F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CDEC52-F4F3-0304-E0D3-7D0F68300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17BA-099F-4968-B287-9B3A51AC12E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570F31-BDEC-1905-2E6C-0B88128C0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7BBC2D-FB2D-96C8-6C92-8CA83E415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C2C5-3179-4F5D-A9B7-079849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4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14A05-FC6B-3B38-FDC4-4760CBDE9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22D25B-B8FF-38AF-C774-1527695D4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17BA-099F-4968-B287-9B3A51AC12E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441E5-5B85-B271-74DE-4A7998933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29A914-5843-D457-AB9B-DC06C266B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C2C5-3179-4F5D-A9B7-079849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442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484A21-01EA-EECF-051F-DF9BB19B1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17BA-099F-4968-B287-9B3A51AC12E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CD7A4C-EDC6-3990-3505-C1795C696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336FD6-26BD-1DE8-4C17-A8FBF9371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C2C5-3179-4F5D-A9B7-079849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29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D05BC-8421-49BE-50F0-5FCCD87D3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6C694-2414-0B47-4918-3568FE463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D10A0E-4638-FB88-3C64-4B06A8360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88F92F-E21C-0837-92D3-0DE01733B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17BA-099F-4968-B287-9B3A51AC12E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B3206-6D4C-A54F-A489-89501C27A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CA8C20-912F-61AE-4362-9F636EAA1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C2C5-3179-4F5D-A9B7-079849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3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9C4AC-538A-2884-0F5D-DF439F0F4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716AF3-11A4-08D6-E502-5A0E476325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8ADCA1-D730-AF02-CF75-D5044AF8B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79CA1-6BDB-C947-54CB-B0E9856D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917BA-099F-4968-B287-9B3A51AC12E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2ECAEE-12AD-B999-7C10-D770B8B83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532F2B-01FF-C68B-08E6-5BD9A3F63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C2C5-3179-4F5D-A9B7-079849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170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8B23B6-3DD0-9F77-B6B0-89D3BE6C4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52F9B2-38AB-8407-8199-02EE91E0C2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78B59-42C4-7FB5-AE62-FF196D952D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917BA-099F-4968-B287-9B3A51AC12E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F7ADE-DF0B-FEEB-299F-534E90E5C9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A72B-18F8-3613-7813-E0D6F9328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9C2C5-3179-4F5D-A9B7-079849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67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F4E16-B680-BCFB-9B29-7190D77F6E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Occupational English Test </a:t>
            </a:r>
            <a:br>
              <a:rPr lang="en-US" dirty="0"/>
            </a:br>
            <a:r>
              <a:rPr lang="en-US" dirty="0"/>
              <a:t>(OET 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501624-9CA4-80D1-6244-306BF16B90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OET PROFFESOR ( DR.AHMAD ALMAKABLEH) </a:t>
            </a:r>
          </a:p>
        </p:txBody>
      </p:sp>
    </p:spTree>
    <p:extLst>
      <p:ext uri="{BB962C8B-B14F-4D97-AF65-F5344CB8AC3E}">
        <p14:creationId xmlns:p14="http://schemas.microsoft.com/office/powerpoint/2010/main" val="989311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06393-B33C-41FC-CC9C-CC6894FA6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AXES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7BBA2-84B6-596C-DF7E-EB3C69A30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/>
            <a:r>
              <a:rPr lang="en-US" b="0" i="0" dirty="0">
                <a:solidFill>
                  <a:srgbClr val="050505"/>
                </a:solidFill>
                <a:effectLst/>
                <a:latin typeface="inherit"/>
              </a:rPr>
              <a:t>Preparing for the Occupational English Test (OET)</a:t>
            </a:r>
          </a:p>
          <a:p>
            <a:pPr algn="l"/>
            <a:r>
              <a:rPr lang="en-US" b="0" i="0" dirty="0">
                <a:solidFill>
                  <a:srgbClr val="050505"/>
                </a:solidFill>
                <a:effectLst/>
                <a:latin typeface="inherit"/>
              </a:rPr>
              <a:t>* Course themes:</a:t>
            </a:r>
          </a:p>
          <a:p>
            <a:pPr algn="l"/>
            <a:r>
              <a:rPr lang="en-US" b="0" i="0" dirty="0">
                <a:solidFill>
                  <a:srgbClr val="050505"/>
                </a:solidFill>
                <a:effectLst/>
                <a:latin typeface="inherit"/>
              </a:rPr>
              <a:t>• Introducing the exam and its advantages</a:t>
            </a:r>
          </a:p>
          <a:p>
            <a:pPr algn="l"/>
            <a:r>
              <a:rPr lang="en-US" b="0" i="0" dirty="0">
                <a:solidFill>
                  <a:srgbClr val="050505"/>
                </a:solidFill>
                <a:effectLst/>
                <a:latin typeface="inherit"/>
              </a:rPr>
              <a:t>• Focusing on each skill of listening, reading, writing and speaking</a:t>
            </a:r>
          </a:p>
          <a:p>
            <a:pPr algn="l"/>
            <a:r>
              <a:rPr lang="en-US" b="0" i="0" dirty="0">
                <a:solidFill>
                  <a:srgbClr val="050505"/>
                </a:solidFill>
                <a:effectLst/>
                <a:latin typeface="inherit"/>
              </a:rPr>
              <a:t>By making a level exam for all students and getting to know each part of the exam and through discussion worksheets</a:t>
            </a:r>
          </a:p>
          <a:p>
            <a:pPr algn="l"/>
            <a:r>
              <a:rPr lang="en-US" b="0" i="0" dirty="0">
                <a:solidFill>
                  <a:srgbClr val="050505"/>
                </a:solidFill>
                <a:effectLst/>
                <a:latin typeface="inherit"/>
              </a:rPr>
              <a:t>• Follow-up of the student until reaching the exam date</a:t>
            </a:r>
          </a:p>
          <a:p>
            <a:pPr algn="l"/>
            <a:r>
              <a:rPr lang="en-US" b="0" i="0" dirty="0">
                <a:solidFill>
                  <a:srgbClr val="050505"/>
                </a:solidFill>
                <a:effectLst/>
                <a:latin typeface="inherit"/>
              </a:rPr>
              <a:t>Focusing on the most important skills and resources for the exam</a:t>
            </a:r>
          </a:p>
          <a:p>
            <a:pPr algn="l"/>
            <a:r>
              <a:rPr lang="en-US" b="0" i="0" dirty="0">
                <a:solidFill>
                  <a:srgbClr val="050505"/>
                </a:solidFill>
                <a:effectLst/>
                <a:latin typeface="inherit"/>
              </a:rPr>
              <a:t>• Learn about the most important required conversation skills and practice them</a:t>
            </a:r>
          </a:p>
          <a:p>
            <a:pPr algn="l"/>
            <a:r>
              <a:rPr lang="en-US" b="0" i="0" dirty="0">
                <a:solidFill>
                  <a:srgbClr val="050505"/>
                </a:solidFill>
                <a:effectLst/>
                <a:latin typeface="inherit"/>
              </a:rPr>
              <a:t>• Conducting a trial exam for each student under conditions that are completely identical to the exam</a:t>
            </a:r>
          </a:p>
          <a:p>
            <a:pPr algn="l"/>
            <a:r>
              <a:rPr lang="en-US" b="0" i="0" dirty="0">
                <a:solidFill>
                  <a:srgbClr val="050505"/>
                </a:solidFill>
                <a:effectLst/>
                <a:latin typeface="inherit"/>
              </a:rPr>
              <a:t>• Teaching the types of letters required in the writing exam and the method of writing them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19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C9346-1372-8114-6EE6-77275ED5B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RECORDS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13BCD-3919-5560-1F8E-C7DF6186D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MORE THAN 85% OF COURSE PARTICIPENT WILL PASS THE EXAM </a:t>
            </a:r>
          </a:p>
          <a:p>
            <a:pPr marL="0" indent="0">
              <a:buNone/>
            </a:pPr>
            <a:r>
              <a:rPr lang="en-US" dirty="0"/>
              <a:t>YOU WILL TAKE THE COURSE FOR FREE IF YOU  FAIL THE EXAM THIS IS CONDITIONED THAT IF YOU TAKE THE EXAM WITHIN A MONTH FRON THE END OF THE COURSE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66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950AD-5AA5-CCF7-A4B5-E196CF5B6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LUCTURES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21CD5-BCD0-1958-26F4-EE6DD03D5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HAVE ACCESS FOR A FREE SAMPLE VIDIOS :</a:t>
            </a:r>
          </a:p>
          <a:p>
            <a:r>
              <a:rPr lang="en-US" dirty="0"/>
              <a:t>That will explain each subtest in a simple manner so that you can practice before each online live sessions </a:t>
            </a:r>
          </a:p>
          <a:p>
            <a:pPr marL="0" indent="0">
              <a:buNone/>
            </a:pPr>
            <a:r>
              <a:rPr lang="en-US" dirty="0"/>
              <a:t>ALL the online Sessions will be recorded and you  will have access to it for 3 months after the course </a:t>
            </a:r>
          </a:p>
          <a:p>
            <a:pPr marL="0" indent="0">
              <a:buNone/>
            </a:pPr>
            <a:r>
              <a:rPr lang="en-US" dirty="0"/>
              <a:t>All the material will be sent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42895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D666E-90C9-6143-E5FD-15DCFF4E3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4A56438-5995-F480-C33A-AFEF33D67C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720" y="1690688"/>
            <a:ext cx="3151320" cy="4351338"/>
          </a:xfrm>
        </p:spPr>
      </p:pic>
    </p:spTree>
    <p:extLst>
      <p:ext uri="{BB962C8B-B14F-4D97-AF65-F5344CB8AC3E}">
        <p14:creationId xmlns:p14="http://schemas.microsoft.com/office/powerpoint/2010/main" val="672662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A84CC-6C5C-C90C-1480-37619FE57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candidates results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09E33B0-BC7B-C407-DBC7-FBD43EB753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465" y="1825625"/>
            <a:ext cx="3481070" cy="435133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B079173-2371-867B-C5CA-52C4AAE5A6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6535" y="1420201"/>
            <a:ext cx="4152900" cy="516218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5A74248-550A-DDF6-95E8-414855308E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73" y="1667669"/>
            <a:ext cx="4152900" cy="4667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574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243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inherit</vt:lpstr>
      <vt:lpstr>Office Theme</vt:lpstr>
      <vt:lpstr>Occupational English Test  (OET )</vt:lpstr>
      <vt:lpstr>COURSE AXES</vt:lpstr>
      <vt:lpstr>MY RECORDS </vt:lpstr>
      <vt:lpstr>LUCTURES </vt:lpstr>
      <vt:lpstr>My results</vt:lpstr>
      <vt:lpstr>My candidates results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Occupational English Test  (OET )</dc:title>
  <dc:creator>ahmad almakableh</dc:creator>
  <cp:lastModifiedBy>ahmad almakableh</cp:lastModifiedBy>
  <cp:revision>3</cp:revision>
  <dcterms:created xsi:type="dcterms:W3CDTF">2023-06-13T10:42:09Z</dcterms:created>
  <dcterms:modified xsi:type="dcterms:W3CDTF">2025-05-22T17:10:04Z</dcterms:modified>
</cp:coreProperties>
</file>